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43"/>
  </p:notesMasterIdLst>
  <p:sldIdLst>
    <p:sldId id="256" r:id="rId3"/>
    <p:sldId id="258" r:id="rId4"/>
    <p:sldId id="259" r:id="rId5"/>
    <p:sldId id="269" r:id="rId6"/>
    <p:sldId id="260" r:id="rId7"/>
    <p:sldId id="263" r:id="rId8"/>
    <p:sldId id="261" r:id="rId9"/>
    <p:sldId id="262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5143500" type="screen16x9"/>
  <p:notesSz cx="6858000" cy="9144000"/>
  <p:embeddedFontLst>
    <p:embeddedFont>
      <p:font typeface="Advent Pro Medium" panose="020B0604020202020204" charset="0"/>
      <p:regular r:id="rId44"/>
      <p:bold r:id="rId45"/>
    </p:embeddedFont>
    <p:embeddedFont>
      <p:font typeface="Advent Pro SemiBold" panose="020B0604020202020204" charset="0"/>
      <p:regular r:id="rId46"/>
      <p:bold r:id="rId47"/>
    </p:embeddedFont>
    <p:embeddedFont>
      <p:font typeface="Amatic SC" panose="00000500000000000000" pitchFamily="2" charset="-79"/>
      <p:regular r:id="rId48"/>
      <p:bold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Fira Sans Condensed Medium" panose="020B0603050000020004" pitchFamily="34" charset="0"/>
      <p:regular r:id="rId54"/>
      <p:bold r:id="rId55"/>
      <p:italic r:id="rId56"/>
      <p:boldItalic r:id="rId57"/>
    </p:embeddedFont>
    <p:embeddedFont>
      <p:font typeface="Fira Sans Extra Condensed Medium" panose="020B0604020202020204" charset="0"/>
      <p:regular r:id="rId58"/>
      <p:bold r:id="rId59"/>
      <p:italic r:id="rId60"/>
      <p:boldItalic r:id="rId61"/>
    </p:embeddedFont>
    <p:embeddedFont>
      <p:font typeface="Livvic Light" pitchFamily="2" charset="0"/>
      <p:regular r:id="rId62"/>
      <p:italic r:id="rId63"/>
    </p:embeddedFont>
    <p:embeddedFont>
      <p:font typeface="Maven Pro" panose="020B0604020202020204" charset="0"/>
      <p:regular r:id="rId64"/>
      <p:bold r:id="rId65"/>
    </p:embeddedFont>
    <p:embeddedFont>
      <p:font typeface="Nunito Light" pitchFamily="2" charset="0"/>
      <p:regular r:id="rId66"/>
      <p:italic r:id="rId67"/>
    </p:embeddedFont>
    <p:embeddedFont>
      <p:font typeface="Poppins" panose="00000500000000000000" pitchFamily="2" charset="0"/>
      <p:regular r:id="rId68"/>
      <p:bold r:id="rId69"/>
      <p:italic r:id="rId70"/>
      <p:boldItalic r:id="rId71"/>
    </p:embeddedFont>
    <p:embeddedFont>
      <p:font typeface="Proxima Nova" panose="020B0604020202020204" charset="0"/>
      <p:regular r:id="rId72"/>
      <p:bold r:id="rId73"/>
      <p:italic r:id="rId74"/>
      <p:boldItalic r:id="rId75"/>
    </p:embeddedFont>
    <p:embeddedFont>
      <p:font typeface="Proxima Nova Semibold" panose="020B0604020202020204" charset="0"/>
      <p:regular r:id="rId76"/>
      <p:bold r:id="rId77"/>
      <p:boldItalic r:id="rId78"/>
    </p:embeddedFont>
    <p:embeddedFont>
      <p:font typeface="Roboto Medium" panose="02000000000000000000" pitchFamily="2" charset="0"/>
      <p:regular r:id="rId79"/>
      <p:bold r:id="rId80"/>
      <p:italic r:id="rId81"/>
      <p:boldItalic r:id="rId82"/>
    </p:embeddedFont>
    <p:embeddedFont>
      <p:font typeface="Share Tech" panose="020B0604020202020204" charset="0"/>
      <p:regular r:id="rId8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4975"/>
    <a:srgbClr val="FF9973"/>
    <a:srgbClr val="E898AC"/>
    <a:srgbClr val="00C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4F6C27-EDF6-4E2D-9478-005945E25ABD}">
  <a:tblStyle styleId="{624F6C27-EDF6-4E2D-9478-005945E25A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4.fntdata"/><Relationship Id="rId63" Type="http://schemas.openxmlformats.org/officeDocument/2006/relationships/font" Target="fonts/font20.fntdata"/><Relationship Id="rId68" Type="http://schemas.openxmlformats.org/officeDocument/2006/relationships/font" Target="fonts/font25.fntdata"/><Relationship Id="rId84" Type="http://schemas.openxmlformats.org/officeDocument/2006/relationships/presProps" Target="pres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74" Type="http://schemas.openxmlformats.org/officeDocument/2006/relationships/font" Target="fonts/font31.fntdata"/><Relationship Id="rId79" Type="http://schemas.openxmlformats.org/officeDocument/2006/relationships/font" Target="fonts/font36.fntdata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64" Type="http://schemas.openxmlformats.org/officeDocument/2006/relationships/font" Target="fonts/font21.fntdata"/><Relationship Id="rId69" Type="http://schemas.openxmlformats.org/officeDocument/2006/relationships/font" Target="fonts/font26.fntdata"/><Relationship Id="rId77" Type="http://schemas.openxmlformats.org/officeDocument/2006/relationships/font" Target="fonts/font34.fntdata"/><Relationship Id="rId8" Type="http://schemas.openxmlformats.org/officeDocument/2006/relationships/slide" Target="slides/slide6.xml"/><Relationship Id="rId51" Type="http://schemas.openxmlformats.org/officeDocument/2006/relationships/font" Target="fonts/font8.fntdata"/><Relationship Id="rId72" Type="http://schemas.openxmlformats.org/officeDocument/2006/relationships/font" Target="fonts/font29.fntdata"/><Relationship Id="rId80" Type="http://schemas.openxmlformats.org/officeDocument/2006/relationships/font" Target="fonts/font37.fntdata"/><Relationship Id="rId85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67" Type="http://schemas.openxmlformats.org/officeDocument/2006/relationships/font" Target="fonts/font2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1.fntdata"/><Relationship Id="rId62" Type="http://schemas.openxmlformats.org/officeDocument/2006/relationships/font" Target="fonts/font19.fntdata"/><Relationship Id="rId70" Type="http://schemas.openxmlformats.org/officeDocument/2006/relationships/font" Target="fonts/font27.fntdata"/><Relationship Id="rId75" Type="http://schemas.openxmlformats.org/officeDocument/2006/relationships/font" Target="fonts/font32.fntdata"/><Relationship Id="rId83" Type="http://schemas.openxmlformats.org/officeDocument/2006/relationships/font" Target="fonts/font4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font" Target="fonts/font17.fntdata"/><Relationship Id="rId65" Type="http://schemas.openxmlformats.org/officeDocument/2006/relationships/font" Target="fonts/font22.fntdata"/><Relationship Id="rId73" Type="http://schemas.openxmlformats.org/officeDocument/2006/relationships/font" Target="fonts/font30.fntdata"/><Relationship Id="rId78" Type="http://schemas.openxmlformats.org/officeDocument/2006/relationships/font" Target="fonts/font35.fntdata"/><Relationship Id="rId81" Type="http://schemas.openxmlformats.org/officeDocument/2006/relationships/font" Target="fonts/font38.fntdata"/><Relationship Id="rId86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6" Type="http://schemas.openxmlformats.org/officeDocument/2006/relationships/font" Target="fonts/font33.fntdata"/><Relationship Id="rId7" Type="http://schemas.openxmlformats.org/officeDocument/2006/relationships/slide" Target="slides/slide5.xml"/><Relationship Id="rId71" Type="http://schemas.openxmlformats.org/officeDocument/2006/relationships/font" Target="fonts/font28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font" Target="fonts/font2.fntdata"/><Relationship Id="rId66" Type="http://schemas.openxmlformats.org/officeDocument/2006/relationships/font" Target="fonts/font23.fntdata"/><Relationship Id="rId87" Type="http://schemas.openxmlformats.org/officeDocument/2006/relationships/tableStyles" Target="tableStyles.xml"/><Relationship Id="rId61" Type="http://schemas.openxmlformats.org/officeDocument/2006/relationships/font" Target="fonts/font18.fntdata"/><Relationship Id="rId82" Type="http://schemas.openxmlformats.org/officeDocument/2006/relationships/font" Target="fonts/font39.fntdata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Wa’el K Al Qawasmi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JDBC </a:t>
            </a:r>
            <a:r>
              <a:rPr lang="en" dirty="0">
                <a:solidFill>
                  <a:schemeClr val="accent2"/>
                </a:solidFill>
              </a:rPr>
              <a:t>JAVA</a:t>
            </a:r>
            <a:r>
              <a:rPr lang="en" dirty="0"/>
              <a:t> DB Connectivity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{624F6C27-EDF6-4E2D-9478-005945E25ABD}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SQL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OOP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Basic java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590032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you should Know before start?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chemeClr val="bg1"/>
                </a:solidFill>
                <a:effectLst/>
                <a:latin typeface="Maven Pro" panose="020B0604020202020204" charset="0"/>
              </a:rPr>
              <a:t> Java API to connect and execute the query with the database</a:t>
            </a:r>
            <a:r>
              <a:rPr lang="en" dirty="0"/>
              <a:t>.</a:t>
            </a:r>
            <a:endParaRPr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JDBC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3954966" y="605525"/>
            <a:ext cx="4029307" cy="3597945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F7FD65D-FF5D-6619-2BAD-A9CA9B02C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2293" y="1221086"/>
            <a:ext cx="3002660" cy="2342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{624F6C27-EDF6-4E2D-9478-005945E25ABD}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{624F6C27-EDF6-4E2D-9478-005945E25ABD}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{624F6C27-EDF6-4E2D-9478-005945E25ABD}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{624F6C27-EDF6-4E2D-9478-005945E25ABD}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2125964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000" b="0" i="0" dirty="0">
                <a:solidFill>
                  <a:schemeClr val="bg1"/>
                </a:solidFill>
                <a:effectLst/>
                <a:latin typeface="Maven Pro" panose="020B0604020202020204" charset="0"/>
              </a:rPr>
              <a:t>Driver Manager</a:t>
            </a:r>
            <a:br>
              <a:rPr lang="en-US" sz="1200" b="0" i="0" dirty="0">
                <a:solidFill>
                  <a:srgbClr val="666666"/>
                </a:solidFill>
                <a:effectLst/>
                <a:latin typeface="Poppins" panose="00000500000000000000" pitchFamily="2" charset="0"/>
              </a:rPr>
            </a:br>
            <a:endParaRPr sz="1800" dirty="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598986" y="281737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CFCC"/>
                </a:solidFill>
              </a:rPr>
              <a:t>connection</a:t>
            </a:r>
            <a:endParaRPr sz="2400" dirty="0">
              <a:solidFill>
                <a:srgbClr val="00CFCC"/>
              </a:solidFill>
            </a:endParaRPr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SQL query result</a:t>
            </a:r>
            <a:endParaRPr sz="1400" dirty="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480286" y="3681002"/>
            <a:ext cx="2091714" cy="5267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rgbClr val="E898AC"/>
                </a:solidFill>
                <a:effectLst/>
                <a:latin typeface="Maven Pro" panose="020B0604020202020204" charset="0"/>
              </a:rPr>
              <a:t>represents the session</a:t>
            </a:r>
            <a:endParaRPr sz="2400" dirty="0">
              <a:solidFill>
                <a:srgbClr val="E898AC"/>
              </a:solidFill>
              <a:latin typeface="Maven Pro" panose="020B0604020202020204" charset="0"/>
            </a:endParaRPr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935552" y="2005691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600" b="0" i="0" dirty="0">
                <a:solidFill>
                  <a:srgbClr val="FF9973"/>
                </a:solidFill>
                <a:effectLst/>
                <a:latin typeface="Maven Pro" panose="020B0604020202020204" charset="0"/>
              </a:rPr>
              <a:t>Statement</a:t>
            </a: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49" y="2113408"/>
            <a:ext cx="1537993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1800" b="0" i="0" dirty="0">
                <a:solidFill>
                  <a:srgbClr val="E898AC"/>
                </a:solidFill>
                <a:effectLst/>
                <a:latin typeface="Maven Pro" panose="020B0604020202020204" charset="0"/>
              </a:rPr>
              <a:t>Connection</a:t>
            </a: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3"/>
                </a:solidFill>
              </a:rPr>
              <a:t>SQL </a:t>
            </a:r>
            <a:endParaRPr sz="2400" dirty="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49" y="2113408"/>
            <a:ext cx="1648697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2400" b="0" i="0" dirty="0" err="1">
                <a:solidFill>
                  <a:srgbClr val="F64975"/>
                </a:solidFill>
                <a:effectLst/>
                <a:latin typeface="Maven Pro" panose="020B0604020202020204" charset="0"/>
              </a:rPr>
              <a:t>ResultSet</a:t>
            </a:r>
            <a:endParaRPr lang="en-US" sz="2400" b="0" i="0" dirty="0">
              <a:solidFill>
                <a:srgbClr val="F64975"/>
              </a:solidFill>
              <a:effectLst/>
              <a:latin typeface="Maven Pro" panose="020B060402020202020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522182" y="835819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STATING …</a:t>
            </a:r>
            <a:br>
              <a:rPr lang="en" dirty="0"/>
            </a:br>
            <a:endParaRPr dirty="0"/>
          </a:p>
        </p:txBody>
      </p: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FA631221-8D36-8500-C779-C5459B3BE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1725" y="989475"/>
            <a:ext cx="3635055" cy="33149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898983" y="2411125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ANY question?</a:t>
            </a: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959</Words>
  <Application>Microsoft Office PowerPoint</Application>
  <PresentationFormat>On-screen Show (16:9)</PresentationFormat>
  <Paragraphs>217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57" baseType="lpstr">
      <vt:lpstr>Fira Sans Condensed Medium</vt:lpstr>
      <vt:lpstr>Advent Pro SemiBold</vt:lpstr>
      <vt:lpstr>Nunito Light</vt:lpstr>
      <vt:lpstr>Calibri</vt:lpstr>
      <vt:lpstr>Poppins</vt:lpstr>
      <vt:lpstr>Livvic Light</vt:lpstr>
      <vt:lpstr>Proxima Nova Semibold</vt:lpstr>
      <vt:lpstr>Amatic SC</vt:lpstr>
      <vt:lpstr>Roboto Medium</vt:lpstr>
      <vt:lpstr>Advent Pro Medium</vt:lpstr>
      <vt:lpstr>Arial</vt:lpstr>
      <vt:lpstr>Proxima Nova</vt:lpstr>
      <vt:lpstr>Maven Pro</vt:lpstr>
      <vt:lpstr>Fira Sans Extra Condensed Medium</vt:lpstr>
      <vt:lpstr>Share Tech</vt:lpstr>
      <vt:lpstr>Data Science Consulting by Slidesgo</vt:lpstr>
      <vt:lpstr>Slidesgo Final Pages</vt:lpstr>
      <vt:lpstr>JDBC JAVA DB Connectivity</vt:lpstr>
      <vt:lpstr>SQL</vt:lpstr>
      <vt:lpstr>JDBC</vt:lpstr>
      <vt:lpstr>OUR PROCESS</vt:lpstr>
      <vt:lpstr>STATING … </vt:lpstr>
      <vt:lpstr>THANK YOU</vt:lpstr>
      <vt:lpstr>OUR SOLUTIONS</vt:lpstr>
      <vt:lpstr>MAIN COMPETITORS</vt:lpstr>
      <vt:lpstr>MARKET RESEARCH</vt:lpstr>
      <vt:lpstr>ANALYSIS</vt:lpstr>
      <vt:lpstr>TARGET</vt:lpstr>
      <vt:lpstr>A Picture Is Worth a Thousand Words</vt:lpstr>
      <vt:lpstr>AWESOME WORDS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JDBC JAVA DB Connectivity</dc:title>
  <cp:lastModifiedBy>Wa'el, Alqawasmi</cp:lastModifiedBy>
  <cp:revision>5</cp:revision>
  <dcterms:modified xsi:type="dcterms:W3CDTF">2022-12-12T14:02:50Z</dcterms:modified>
</cp:coreProperties>
</file>